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71" r:id="rId4"/>
    <p:sldId id="259" r:id="rId5"/>
    <p:sldId id="272" r:id="rId6"/>
    <p:sldId id="270" r:id="rId7"/>
    <p:sldId id="261" r:id="rId8"/>
    <p:sldId id="273" r:id="rId9"/>
    <p:sldId id="262" r:id="rId10"/>
    <p:sldId id="265" r:id="rId11"/>
    <p:sldId id="268" r:id="rId12"/>
    <p:sldId id="266" r:id="rId13"/>
    <p:sldId id="264" r:id="rId14"/>
    <p:sldId id="267" r:id="rId15"/>
    <p:sldId id="26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2F57E-7D5D-4A15-B0B0-E57F4FC7E81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30071F-3571-4351-BE00-F638D352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2F57E-7D5D-4A15-B0B0-E57F4FC7E81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30071F-3571-4351-BE00-F638D352B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2F57E-7D5D-4A15-B0B0-E57F4FC7E81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30071F-3571-4351-BE00-F638D352B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2F57E-7D5D-4A15-B0B0-E57F4FC7E81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30071F-3571-4351-BE00-F638D352B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2F57E-7D5D-4A15-B0B0-E57F4FC7E81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30071F-3571-4351-BE00-F638D352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2F57E-7D5D-4A15-B0B0-E57F4FC7E81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30071F-3571-4351-BE00-F638D352B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2F57E-7D5D-4A15-B0B0-E57F4FC7E81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30071F-3571-4351-BE00-F638D352B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2F57E-7D5D-4A15-B0B0-E57F4FC7E81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30071F-3571-4351-BE00-F638D352B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2F57E-7D5D-4A15-B0B0-E57F4FC7E81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30071F-3571-4351-BE00-F638D352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2F57E-7D5D-4A15-B0B0-E57F4FC7E81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30071F-3571-4351-BE00-F638D352B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2F57E-7D5D-4A15-B0B0-E57F4FC7E81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30071F-3571-4351-BE00-F638D352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2F2F57E-7D5D-4A15-B0B0-E57F4FC7E81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D30071F-3571-4351-BE00-F638D352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0"/>
            <a:ext cx="7716693" cy="267291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Как мы живем,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чем занимаемся, посмотрите!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Вам понравится!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542" y="2996952"/>
            <a:ext cx="4977679" cy="13501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Уважаемые родители!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Предлагаем вам презентацию о жизни ваших детей в детском саду!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4563886"/>
            <a:ext cx="5783965" cy="22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детские-песни-усатый-нян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690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8">
        <p:circle/>
      </p:transition>
    </mc:Choice>
    <mc:Fallback xmlns="">
      <p:transition spd="slow" advClick="0" advTm="50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auseEvt time="4947" objId="4"/>
        <p14:seekEvt time="4947" objId="4" seek="4705"/>
        <p14:resumeEvt time="494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786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Праздник</a:t>
            </a:r>
            <a:br>
              <a:rPr lang="ru-RU" dirty="0" smtClean="0"/>
            </a:br>
            <a:r>
              <a:rPr lang="ru-RU" dirty="0" smtClean="0"/>
              <a:t> « масленица»</a:t>
            </a:r>
            <a:endParaRPr lang="ru-RU" dirty="0"/>
          </a:p>
        </p:txBody>
      </p:sp>
      <p:pic>
        <p:nvPicPr>
          <p:cNvPr id="4" name="Содержимое 3" descr="IMG_129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332" t="312" r="10217" b="-312"/>
          <a:stretch/>
        </p:blipFill>
        <p:spPr>
          <a:xfrm>
            <a:off x="183160" y="3723979"/>
            <a:ext cx="2673927" cy="2225301"/>
          </a:xfrm>
        </p:spPr>
      </p:pic>
      <p:pic>
        <p:nvPicPr>
          <p:cNvPr id="5" name="Рисунок 4" descr="IMG_1303.JPG"/>
          <p:cNvPicPr>
            <a:picLocks noChangeAspect="1"/>
          </p:cNvPicPr>
          <p:nvPr/>
        </p:nvPicPr>
        <p:blipFill rotWithShape="1">
          <a:blip r:embed="rId3" cstate="print"/>
          <a:srcRect l="17563" r="12000"/>
          <a:stretch/>
        </p:blipFill>
        <p:spPr>
          <a:xfrm>
            <a:off x="3039962" y="1412776"/>
            <a:ext cx="2949729" cy="2309569"/>
          </a:xfrm>
          <a:prstGeom prst="rect">
            <a:avLst/>
          </a:prstGeom>
        </p:spPr>
      </p:pic>
      <p:pic>
        <p:nvPicPr>
          <p:cNvPr id="6" name="Рисунок 5" descr="IMG_1302.JPG"/>
          <p:cNvPicPr>
            <a:picLocks noChangeAspect="1"/>
          </p:cNvPicPr>
          <p:nvPr/>
        </p:nvPicPr>
        <p:blipFill rotWithShape="1">
          <a:blip r:embed="rId4" cstate="print"/>
          <a:srcRect l="12307"/>
          <a:stretch/>
        </p:blipFill>
        <p:spPr>
          <a:xfrm>
            <a:off x="6228184" y="3722344"/>
            <a:ext cx="2640400" cy="2226936"/>
          </a:xfrm>
          <a:prstGeom prst="rect">
            <a:avLst/>
          </a:prstGeom>
        </p:spPr>
      </p:pic>
      <p:pic>
        <p:nvPicPr>
          <p:cNvPr id="7" name="Рисунок 6" descr="IMG_1310.JPG"/>
          <p:cNvPicPr>
            <a:picLocks noChangeAspect="1"/>
          </p:cNvPicPr>
          <p:nvPr/>
        </p:nvPicPr>
        <p:blipFill rotWithShape="1">
          <a:blip r:embed="rId5" cstate="print"/>
          <a:srcRect l="19314" r="16980"/>
          <a:stretch/>
        </p:blipFill>
        <p:spPr>
          <a:xfrm>
            <a:off x="6300192" y="1071546"/>
            <a:ext cx="2655468" cy="2141430"/>
          </a:xfrm>
          <a:prstGeom prst="rect">
            <a:avLst/>
          </a:prstGeom>
        </p:spPr>
      </p:pic>
      <p:pic>
        <p:nvPicPr>
          <p:cNvPr id="8" name="Рисунок 7" descr="IMG_1314.JPG"/>
          <p:cNvPicPr>
            <a:picLocks noChangeAspect="1"/>
          </p:cNvPicPr>
          <p:nvPr/>
        </p:nvPicPr>
        <p:blipFill rotWithShape="1">
          <a:blip r:embed="rId6" cstate="print"/>
          <a:srcRect l="16147"/>
          <a:stretch/>
        </p:blipFill>
        <p:spPr>
          <a:xfrm>
            <a:off x="3039962" y="4149080"/>
            <a:ext cx="2900190" cy="2160240"/>
          </a:xfrm>
          <a:prstGeom prst="rect">
            <a:avLst/>
          </a:prstGeom>
        </p:spPr>
      </p:pic>
      <p:pic>
        <p:nvPicPr>
          <p:cNvPr id="9" name="Рисунок 8" descr="IMG_1316.JPG"/>
          <p:cNvPicPr>
            <a:picLocks noChangeAspect="1"/>
          </p:cNvPicPr>
          <p:nvPr/>
        </p:nvPicPr>
        <p:blipFill rotWithShape="1">
          <a:blip r:embed="rId7" cstate="print"/>
          <a:srcRect l="21523"/>
          <a:stretch/>
        </p:blipFill>
        <p:spPr>
          <a:xfrm>
            <a:off x="351113" y="1071546"/>
            <a:ext cx="2600356" cy="214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198">
        <p:circle/>
      </p:transition>
    </mc:Choice>
    <mc:Fallback xmlns="">
      <p:transition spd="slow" advClick="0" advTm="819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Праздник «масленица»</a:t>
            </a:r>
            <a:endParaRPr lang="ru-RU" dirty="0"/>
          </a:p>
        </p:txBody>
      </p:sp>
      <p:pic>
        <p:nvPicPr>
          <p:cNvPr id="4" name="Содержимое 3" descr="IMG_14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836712"/>
            <a:ext cx="5744480" cy="3221433"/>
          </a:xfrm>
        </p:spPr>
      </p:pic>
      <p:pic>
        <p:nvPicPr>
          <p:cNvPr id="5" name="Рисунок 4" descr="IMG_1375.JPG"/>
          <p:cNvPicPr>
            <a:picLocks noChangeAspect="1"/>
          </p:cNvPicPr>
          <p:nvPr/>
        </p:nvPicPr>
        <p:blipFill rotWithShape="1">
          <a:blip r:embed="rId3" cstate="print"/>
          <a:srcRect r="5962"/>
          <a:stretch/>
        </p:blipFill>
        <p:spPr>
          <a:xfrm>
            <a:off x="4139952" y="3573016"/>
            <a:ext cx="4815555" cy="3141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484">
        <p:circle/>
      </p:transition>
    </mc:Choice>
    <mc:Fallback xmlns="">
      <p:transition spd="slow" advClick="0" advTm="848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Праздник </a:t>
            </a:r>
            <a:br>
              <a:rPr lang="ru-RU" dirty="0" smtClean="0"/>
            </a:br>
            <a:r>
              <a:rPr lang="ru-RU" dirty="0" smtClean="0"/>
              <a:t>« лето в детском саду»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C:\Users\Mary\Documents\ФОТО И ВИДЕО ВАЦАП\15302570844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17271"/>
            <a:ext cx="2304256" cy="28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ry\Documents\ФОТО И ВИДЕО ВАЦАП\15302560561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989649"/>
            <a:ext cx="2389343" cy="278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ary\Documents\ФОТО И ВИДЕО ВАЦАП\15302570892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28909"/>
            <a:ext cx="4968552" cy="264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ary\Documents\ФОТО И ВИДЕО ВАЦАП\15302570880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464496" cy="26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620">
        <p:circle/>
      </p:transition>
    </mc:Choice>
    <mc:Fallback xmlns="">
      <p:transition spd="slow" advClick="0" advTm="862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ry\Documents\ФОТО И ВИДЕО ВАЦАП\1535986101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14754"/>
            <a:ext cx="403244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 Дне знаний мы узнали!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573" y="1322766"/>
            <a:ext cx="5712635" cy="50720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Mary\Documents\ФОТО И ВИДЕО ВАЦАП\15359861013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3573016"/>
            <a:ext cx="554461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y\Documents\ФОТО И ВИДЕО ВАЦАП\15359860013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1097"/>
            <a:ext cx="3652010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1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318">
        <p:circle/>
      </p:transition>
    </mc:Choice>
    <mc:Fallback xmlns="">
      <p:transition spd="slow" advClick="0" advTm="831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Mary\Documents\ФОТО И ВИДЕО ВАЦАП\1537642393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25" y="4077072"/>
            <a:ext cx="4185331" cy="24977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207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Смотрим театральное представление</a:t>
            </a:r>
            <a:endParaRPr lang="ru-RU" dirty="0"/>
          </a:p>
        </p:txBody>
      </p:sp>
      <p:pic>
        <p:nvPicPr>
          <p:cNvPr id="3074" name="Picture 2" descr="C:\Users\Mary\Documents\ФОТО И ВИДЕО ВАЦАП\153764239149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40769"/>
            <a:ext cx="3528393" cy="248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y\Documents\ФОТО И ВИДЕО ВАЦАП\15376423931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7"/>
            <a:ext cx="3960648" cy="246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y\Documents\ФОТО И ВИДЕО ВАЦАП\15376423935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077072"/>
            <a:ext cx="4176465" cy="249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ry\Documents\ФОТО И ВИДЕО ВАЦАП\15376423918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32" y="2708920"/>
            <a:ext cx="3456385" cy="219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6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335">
        <p:circle/>
      </p:transition>
    </mc:Choice>
    <mc:Fallback xmlns="">
      <p:transition spd="slow" advClick="0" advTm="933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ry\Documents\ФОТО И ВИДЕО ВАЦАП\15371696293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"/>
          <a:stretch/>
        </p:blipFill>
        <p:spPr bwMode="auto">
          <a:xfrm>
            <a:off x="4067944" y="3920124"/>
            <a:ext cx="3829147" cy="231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8670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Дни рождения отмечаем!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Mary\Documents\ФОТО И ВИДЕО ВАЦАП\15371696220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381642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y\Documents\ФОТО И ВИДЕО ВАЦАП\15371668218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78702"/>
            <a:ext cx="5256584" cy="261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1633">
        <p:circle/>
      </p:transition>
    </mc:Choice>
    <mc:Fallback xmlns="">
      <p:transition spd="slow" advClick="0" advTm="1163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Вот такими мы пришли в детский сад</a:t>
            </a:r>
            <a:endParaRPr lang="ru-RU" dirty="0"/>
          </a:p>
        </p:txBody>
      </p:sp>
      <p:pic>
        <p:nvPicPr>
          <p:cNvPr id="4" name="Содержимое 3" descr="IMG_124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0552" r="15686"/>
          <a:stretch/>
        </p:blipFill>
        <p:spPr>
          <a:xfrm>
            <a:off x="179513" y="4027059"/>
            <a:ext cx="3096343" cy="2678925"/>
          </a:xfrm>
        </p:spPr>
      </p:pic>
      <p:pic>
        <p:nvPicPr>
          <p:cNvPr id="5" name="Рисунок 4" descr="IMG_1245.JPG"/>
          <p:cNvPicPr>
            <a:picLocks noChangeAspect="1"/>
          </p:cNvPicPr>
          <p:nvPr/>
        </p:nvPicPr>
        <p:blipFill rotWithShape="1">
          <a:blip r:embed="rId3" cstate="print"/>
          <a:srcRect l="15901" r="8584"/>
          <a:stretch/>
        </p:blipFill>
        <p:spPr>
          <a:xfrm>
            <a:off x="2355809" y="1484784"/>
            <a:ext cx="3764096" cy="3268289"/>
          </a:xfrm>
          <a:prstGeom prst="rect">
            <a:avLst/>
          </a:prstGeom>
        </p:spPr>
      </p:pic>
      <p:pic>
        <p:nvPicPr>
          <p:cNvPr id="6" name="Рисунок 5" descr="IMG_1243.JPG"/>
          <p:cNvPicPr>
            <a:picLocks noChangeAspect="1"/>
          </p:cNvPicPr>
          <p:nvPr/>
        </p:nvPicPr>
        <p:blipFill rotWithShape="1">
          <a:blip r:embed="rId4" cstate="print"/>
          <a:srcRect l="16962" r="4439"/>
          <a:stretch/>
        </p:blipFill>
        <p:spPr>
          <a:xfrm>
            <a:off x="6276110" y="980726"/>
            <a:ext cx="2660074" cy="2341115"/>
          </a:xfrm>
          <a:prstGeom prst="rect">
            <a:avLst/>
          </a:prstGeom>
        </p:spPr>
      </p:pic>
      <p:pic>
        <p:nvPicPr>
          <p:cNvPr id="7" name="Рисунок 6" descr="IMG_1181.JPG"/>
          <p:cNvPicPr>
            <a:picLocks noChangeAspect="1"/>
          </p:cNvPicPr>
          <p:nvPr/>
        </p:nvPicPr>
        <p:blipFill rotWithShape="1">
          <a:blip r:embed="rId5" cstate="print"/>
          <a:srcRect l="21176" t="8383" r="24600"/>
          <a:stretch/>
        </p:blipFill>
        <p:spPr>
          <a:xfrm>
            <a:off x="323528" y="1225091"/>
            <a:ext cx="1981200" cy="2228947"/>
          </a:xfrm>
          <a:prstGeom prst="rect">
            <a:avLst/>
          </a:prstGeom>
        </p:spPr>
      </p:pic>
      <p:pic>
        <p:nvPicPr>
          <p:cNvPr id="7170" name="Picture 2" descr="G:\DCIM\100SSCAM\S80054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43595"/>
            <a:ext cx="4004144" cy="300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306">
        <p:circle/>
      </p:transition>
    </mc:Choice>
    <mc:Fallback xmlns="">
      <p:transition spd="slow" advClick="0" advTm="830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DCIM\100SSCAM\S8005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24" y="170214"/>
            <a:ext cx="3200400" cy="2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DCIM\100SSCAM\S8005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773" y="135732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DCIM\100SSCAM\S80053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5417"/>
            <a:ext cx="23222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DCIM\100SSCAM\S80053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159" y="2924944"/>
            <a:ext cx="2799311" cy="373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DCIM\100SSCAM\S80054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81761"/>
            <a:ext cx="2460587" cy="328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:\DCIM\100SSCAM\S80054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16932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0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534">
        <p:circle/>
      </p:transition>
    </mc:Choice>
    <mc:Fallback xmlns="">
      <p:transition spd="slow" advClick="0" advTm="953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Так мы поначалу играли</a:t>
            </a:r>
            <a:endParaRPr lang="ru-RU" dirty="0"/>
          </a:p>
        </p:txBody>
      </p:sp>
      <p:pic>
        <p:nvPicPr>
          <p:cNvPr id="4" name="детские-песни-усатый-нянь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9975" y="3543300"/>
            <a:ext cx="609600" cy="609600"/>
          </a:xfrm>
        </p:spPr>
      </p:pic>
      <p:pic>
        <p:nvPicPr>
          <p:cNvPr id="6" name="Рисунок 5" descr="IMG_10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1033585"/>
            <a:ext cx="4176464" cy="2528101"/>
          </a:xfrm>
          <a:prstGeom prst="rect">
            <a:avLst/>
          </a:prstGeom>
        </p:spPr>
      </p:pic>
      <p:pic>
        <p:nvPicPr>
          <p:cNvPr id="1026" name="Picture 2" descr="G:\DCIM\100SSCAM\S80053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3585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CIM\100SSCAM\S80053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3"/>
          <a:stretch/>
        </p:blipFill>
        <p:spPr bwMode="auto">
          <a:xfrm>
            <a:off x="2449804" y="3633755"/>
            <a:ext cx="3660051" cy="288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DCIM\100SSCAM\S80053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7" y="3633754"/>
            <a:ext cx="2165843" cy="288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DCIM\100SSCAM\S800535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9" r="21863"/>
          <a:stretch/>
        </p:blipFill>
        <p:spPr bwMode="auto">
          <a:xfrm>
            <a:off x="6300192" y="3655413"/>
            <a:ext cx="2632365" cy="29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74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164">
        <p:circle/>
      </p:transition>
    </mc:Choice>
    <mc:Fallback xmlns="">
      <p:transition spd="slow" advClick="0" advTm="816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G:\DCIM\100SSCAM\S8005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" y="0"/>
            <a:ext cx="2404487" cy="320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G:\DCIM\100SSCAM\S80053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754986" y="1940329"/>
            <a:ext cx="2859578" cy="38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:\DCIM\100SSCAM\S80053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39" y="0"/>
            <a:ext cx="3096344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DCIM\100SSCAM\S80053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 b="10520"/>
          <a:stretch/>
        </p:blipFill>
        <p:spPr bwMode="auto">
          <a:xfrm>
            <a:off x="2964828" y="-1"/>
            <a:ext cx="2565718" cy="299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:\DCIM\100SSCAM\S80053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7"/>
          <a:stretch/>
        </p:blipFill>
        <p:spPr bwMode="auto">
          <a:xfrm>
            <a:off x="6236775" y="4297220"/>
            <a:ext cx="2895037" cy="23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G:\DCIM\100SSCAM\S80053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45453"/>
            <a:ext cx="2930759" cy="39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37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68">
        <p:circle/>
      </p:transition>
    </mc:Choice>
    <mc:Fallback xmlns="">
      <p:transition spd="slow" advClick="0" advTm="806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Так мы занимались</a:t>
            </a:r>
            <a:endParaRPr lang="ru-RU" dirty="0"/>
          </a:p>
        </p:txBody>
      </p:sp>
      <p:pic>
        <p:nvPicPr>
          <p:cNvPr id="2052" name="Picture 4" descr="G:\DCIM\100SSCAM\S8005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3789040"/>
            <a:ext cx="3911138" cy="293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DCIM\100SSCAM\S80053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072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DCIM\100SSCAM\S8005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1" y="1268760"/>
            <a:ext cx="3943137" cy="295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2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925">
        <p:circle/>
      </p:transition>
    </mc:Choice>
    <mc:Fallback xmlns="">
      <p:transition spd="slow" advClick="0" advTm="892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 так мы ели и сил набирались!</a:t>
            </a:r>
            <a:endParaRPr lang="ru-RU" dirty="0"/>
          </a:p>
        </p:txBody>
      </p:sp>
      <p:pic>
        <p:nvPicPr>
          <p:cNvPr id="4" name="Содержимое 3" descr="IMG_12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97686" y="2056707"/>
            <a:ext cx="5374178" cy="3582785"/>
          </a:xfrm>
        </p:spPr>
      </p:pic>
      <p:pic>
        <p:nvPicPr>
          <p:cNvPr id="5" name="Рисунок 4" descr="IMG_1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362146"/>
            <a:ext cx="3398941" cy="2293438"/>
          </a:xfrm>
          <a:prstGeom prst="rect">
            <a:avLst/>
          </a:prstGeom>
        </p:spPr>
      </p:pic>
      <p:pic>
        <p:nvPicPr>
          <p:cNvPr id="9218" name="Picture 2" descr="G:\DCIM\100SSCAM\S8005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7929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IMG_12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3173831"/>
            <a:ext cx="3384376" cy="2372832"/>
          </a:xfrm>
          <a:prstGeom prst="rect">
            <a:avLst/>
          </a:prstGeom>
        </p:spPr>
      </p:pic>
      <p:pic>
        <p:nvPicPr>
          <p:cNvPr id="9219" name="Picture 3" descr="G:\DCIM\100SSCAM\S80054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2" y="4581128"/>
            <a:ext cx="2798893" cy="209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94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23">
        <p:circle/>
      </p:transition>
    </mc:Choice>
    <mc:Fallback xmlns="">
      <p:transition spd="slow" advClick="0" advTm="802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G:\DCIM\100SSCAM\S800543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5"/>
          <a:stretch/>
        </p:blipFill>
        <p:spPr bwMode="auto">
          <a:xfrm>
            <a:off x="6084168" y="116631"/>
            <a:ext cx="2603835" cy="245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DCIM\100SSCAM\S8005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DCIM\100SSCAM\S80054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/>
          <a:stretch/>
        </p:blipFill>
        <p:spPr bwMode="auto">
          <a:xfrm>
            <a:off x="5724128" y="3576616"/>
            <a:ext cx="3299922" cy="285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G:\DCIM\100SSCAM\S80054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7" r="14190"/>
          <a:stretch/>
        </p:blipFill>
        <p:spPr bwMode="auto">
          <a:xfrm>
            <a:off x="3629117" y="620688"/>
            <a:ext cx="2672938" cy="279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:\DCIM\100SSCAM\S80054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3309215" cy="248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G:\DCIM\100SSCAM\S80054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39185"/>
            <a:ext cx="2345838" cy="31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02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571">
        <p:circle/>
      </p:transition>
    </mc:Choice>
    <mc:Fallback xmlns="">
      <p:transition spd="slow" advClick="0" advTm="757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867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театр играли, речь развивали!</a:t>
            </a:r>
            <a:endParaRPr lang="ru-RU" dirty="0"/>
          </a:p>
        </p:txBody>
      </p:sp>
      <p:pic>
        <p:nvPicPr>
          <p:cNvPr id="1026" name="Picture 2" descr="C:\Users\Mary\Documents\ФОТО И ВИДЕО ВАЦАП\15296492027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1124744"/>
            <a:ext cx="540060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y\Documents\ФОТО И ВИДЕО ВАЦАП\15296485968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61048"/>
            <a:ext cx="4752528" cy="27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DCIM\100SSCAM\S8005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12368"/>
            <a:ext cx="4451987" cy="333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00SSCAM\S80054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1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262">
        <p:circle/>
      </p:transition>
    </mc:Choice>
    <mc:Fallback xmlns="">
      <p:transition spd="slow" advClick="0" advTm="826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638</TotalTime>
  <Words>66</Words>
  <Application>Microsoft Office PowerPoint</Application>
  <PresentationFormat>Экран (4:3)</PresentationFormat>
  <Paragraphs>14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Солнцестояние</vt:lpstr>
      <vt:lpstr>Как мы живем,  чем занимаемся, посмотрите! Вам понравится!</vt:lpstr>
      <vt:lpstr>Вот такими мы пришли в детский сад</vt:lpstr>
      <vt:lpstr>Презентация PowerPoint</vt:lpstr>
      <vt:lpstr>Так мы поначалу играли</vt:lpstr>
      <vt:lpstr>Презентация PowerPoint</vt:lpstr>
      <vt:lpstr>Так мы занимались</vt:lpstr>
      <vt:lpstr>А так мы ели и сил набирались!</vt:lpstr>
      <vt:lpstr>Презентация PowerPoint</vt:lpstr>
      <vt:lpstr>В театр играли, речь развивали!</vt:lpstr>
      <vt:lpstr>Праздник  « масленица»</vt:lpstr>
      <vt:lpstr>Праздник «масленица»</vt:lpstr>
      <vt:lpstr>Праздник  « лето в детском саду»</vt:lpstr>
      <vt:lpstr>О Дне знаний мы узнали!</vt:lpstr>
      <vt:lpstr>Смотрим театральное представление</vt:lpstr>
      <vt:lpstr>Дни рождения отмечаем!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мы живем,  чем занимаемся, посмотрите! Вам понравится!</dc:title>
  <dc:creator>Mary</dc:creator>
  <cp:lastModifiedBy>Mary</cp:lastModifiedBy>
  <cp:revision>36</cp:revision>
  <dcterms:created xsi:type="dcterms:W3CDTF">2018-10-01T14:26:20Z</dcterms:created>
  <dcterms:modified xsi:type="dcterms:W3CDTF">2019-09-18T05:56:17Z</dcterms:modified>
</cp:coreProperties>
</file>