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76" r:id="rId5"/>
    <p:sldId id="27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ABEAE-0956-4CCA-BEE5-FD23EF1A1E94}" type="datetimeFigureOut">
              <a:rPr lang="ru-RU" smtClean="0"/>
              <a:pPr/>
              <a:t>14.06.2018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33801-B912-4FEA-B156-CB0F30F5D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http://hqtexture.com/uploads/posts/2012-10/1349523596-1290047-50.jpg"/>
          <p:cNvPicPr>
            <a:picLocks noChangeAspect="1" noChangeArrowheads="1"/>
          </p:cNvPicPr>
          <p:nvPr/>
        </p:nvPicPr>
        <p:blipFill>
          <a:blip r:embed="rId2" cstate="print"/>
          <a:srcRect b="81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4290"/>
            <a:ext cx="7772400" cy="1571636"/>
          </a:xfrm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Проект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«Водичка, водичка»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4437112"/>
            <a:ext cx="6161406" cy="1706532"/>
          </a:xfrm>
        </p:spPr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i="0" u="none" strike="noStrike" normalizeH="0" baseline="0" dirty="0" smtClean="0">
                <a:ln w="12700">
                  <a:solidFill>
                    <a:srgbClr val="0000CC"/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i="0" u="none" strike="noStrike" normalizeH="0" baseline="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МБДОУ №30 детский сад «Зоренька»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Первая группа раннего возраста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i="0" u="none" strike="noStrike" normalizeH="0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Воспитатель: Панченко Т.Н.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2017 учебный год</a:t>
            </a:r>
            <a:endParaRPr kumimoji="0" lang="ru-RU" sz="2000" i="0" u="none" strike="noStrike" normalizeH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30" name="AutoShape 6" descr="https://im0-tub-ru.yandex.net/i?id=cdcec4bf340178cf96f8e5262b1663ec&amp;n=33&amp;h=215&amp;w=28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http://www.dou38.ru/ustilimsk40/images/stories/gallery/news_2016/12.04.16/1/555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3573016"/>
            <a:ext cx="1919778" cy="2445694"/>
          </a:xfrm>
          <a:prstGeom prst="rect">
            <a:avLst/>
          </a:prstGeom>
          <a:noFill/>
        </p:spPr>
      </p:pic>
      <p:pic>
        <p:nvPicPr>
          <p:cNvPr id="7" name="Рисунок 6" descr="C:\Users\Татьяна\AppData\Local\Microsoft\Windows\INetCache\Content.Word\20171122_0917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-407027" y="2050045"/>
            <a:ext cx="3613154" cy="237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http://hqtexture.com/uploads/posts/2012-10/1349523596-1290047-50.jpg"/>
          <p:cNvPicPr>
            <a:picLocks noChangeAspect="1" noChangeArrowheads="1"/>
          </p:cNvPicPr>
          <p:nvPr/>
        </p:nvPicPr>
        <p:blipFill>
          <a:blip r:embed="rId2" cstate="print"/>
          <a:srcRect b="81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5536" y="571480"/>
            <a:ext cx="846274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Цель: 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работы по ознакомлению детей раннего возраста с окружающим миром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через игру 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детское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экспериментирование.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Развитие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познавательной сферы детей через включение в процесс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игры и экспериментирования;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Развитие игрового опыта каждого ребёнка;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Формирование у детей раннего возраста любознательности, стремления наблюдать и экспериментировать через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игры с водой путем создания благоприятной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обстановки;</a:t>
            </a:r>
          </a:p>
          <a:p>
            <a:pPr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тактильного восприятия, мелкой моторики рук, мыслительных способностей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http://www.dou38.ru/ustilimsk40/images/stories/gallery/news_2016/12.04.16/1/555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4077072"/>
            <a:ext cx="1919778" cy="244569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75656" y="450912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</a:p>
          <a:p>
            <a:r>
              <a:rPr lang="ru-RU" dirty="0" smtClean="0"/>
              <a:t> </a:t>
            </a:r>
          </a:p>
          <a:p>
            <a:r>
              <a:rPr lang="ru-RU" u="sng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http://hqtexture.com/uploads/posts/2012-10/1349523596-1290047-50.jpg"/>
          <p:cNvPicPr>
            <a:picLocks noChangeAspect="1" noChangeArrowheads="1"/>
          </p:cNvPicPr>
          <p:nvPr/>
        </p:nvPicPr>
        <p:blipFill>
          <a:blip r:embed="rId2" cstate="print"/>
          <a:srcRect b="81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51520" y="764704"/>
            <a:ext cx="813690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Ожидаемый результат: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Развитие общей моторики;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Развитие познавательных интересов.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Развитие у детей навыков экспериментирования и исследования, систематизирование первичных знаний и навыков  у детей.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http://www.dou38.ru/ustilimsk40/images/stories/gallery/news_2016/12.04.16/1/555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3573016"/>
            <a:ext cx="1919778" cy="24456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 descr="http://hqtexture.com/uploads/posts/2012-10/1349523596-1290047-50.jpg"/>
          <p:cNvPicPr>
            <a:picLocks noChangeAspect="1" noChangeArrowheads="1"/>
          </p:cNvPicPr>
          <p:nvPr/>
        </p:nvPicPr>
        <p:blipFill>
          <a:blip r:embed="rId2" cstate="print"/>
          <a:srcRect b="81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432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Вывод: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процессе работы у детей  появляются первые навыки экспериментирования, развиваются тактильные ощущения, мелкая моторика, наблюдательность, память. У родителей появился интерес к проводимой работе, который проявился через задаваемые вопросы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 descr="http://www.dou38.ru/ustilimsk40/images/stories/gallery/news_2016/12.04.16/1/555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2924944"/>
            <a:ext cx="1919778" cy="2445694"/>
          </a:xfrm>
          <a:prstGeom prst="rect">
            <a:avLst/>
          </a:prstGeom>
          <a:noFill/>
        </p:spPr>
      </p:pic>
      <p:pic>
        <p:nvPicPr>
          <p:cNvPr id="5" name="Picture 2" descr="C:\Users\Наталья\Desktop\Новая группа фото\2017-01-24\02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3143248"/>
            <a:ext cx="4214842" cy="316095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63689" y="2123656"/>
            <a:ext cx="43799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Рисуем водичку – «Весёлые капельки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 descr="http://hqtexture.com/uploads/posts/2012-10/1349523596-1290047-50.jpg"/>
          <p:cNvPicPr>
            <a:picLocks noChangeAspect="1" noChangeArrowheads="1"/>
          </p:cNvPicPr>
          <p:nvPr/>
        </p:nvPicPr>
        <p:blipFill>
          <a:blip r:embed="rId2" cstate="print"/>
          <a:srcRect b="816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8" name="Picture 2" descr="C:\Users\Наталья\Desktop\slide_17.jpg"/>
          <p:cNvPicPr>
            <a:picLocks noChangeAspect="1" noChangeArrowheads="1"/>
          </p:cNvPicPr>
          <p:nvPr/>
        </p:nvPicPr>
        <p:blipFill>
          <a:blip r:embed="rId3" cstate="print"/>
          <a:srcRect l="6531" t="10941" r="15035" b="18500"/>
          <a:stretch>
            <a:fillRect/>
          </a:stretch>
        </p:blipFill>
        <p:spPr bwMode="auto">
          <a:xfrm>
            <a:off x="683568" y="404664"/>
            <a:ext cx="7953290" cy="4896544"/>
          </a:xfrm>
          <a:prstGeom prst="rect">
            <a:avLst/>
          </a:prstGeom>
          <a:noFill/>
        </p:spPr>
      </p:pic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>
            <a:off x="899592" y="5013176"/>
            <a:ext cx="7416824" cy="647700"/>
          </a:xfrm>
          <a:prstGeom prst="rect">
            <a:avLst/>
          </a:prstGeom>
          <a:scene3d>
            <a:camera prst="isometricOffAxis1Right"/>
            <a:lightRig rig="threePt" dir="t"/>
          </a:scene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95B3D7"/>
                </a:solidFill>
                <a:effectLst>
                  <a:prstShdw prst="shdw11">
                    <a:srgbClr val="868686">
                      <a:alpha val="50000"/>
                    </a:srgbClr>
                  </a:prstShdw>
                </a:effectLst>
                <a:latin typeface="Arial Black"/>
              </a:rPr>
              <a:t>Спасибо за внимание!</a:t>
            </a:r>
            <a:endParaRPr lang="ru-RU" sz="3600" kern="10" spc="0" dirty="0">
              <a:ln w="28575">
                <a:solidFill>
                  <a:srgbClr val="0000FF"/>
                </a:solidFill>
                <a:round/>
                <a:headEnd/>
                <a:tailEnd/>
              </a:ln>
              <a:solidFill>
                <a:srgbClr val="95B3D7"/>
              </a:solidFill>
              <a:effectLst>
                <a:prstShdw prst="shdw11">
                  <a:srgbClr val="868686">
                    <a:alpha val="50000"/>
                  </a:srgbClr>
                </a:prstShdw>
              </a:effectLst>
              <a:latin typeface="Arial Black"/>
            </a:endParaRPr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175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Проект «Водичка, водичка»</vt:lpstr>
      <vt:lpstr>Слайд 2</vt:lpstr>
      <vt:lpstr>Слайд 3</vt:lpstr>
      <vt:lpstr>Вывод: в процессе работы у детей  появляются первые навыки экспериментирования, развиваются тактильные ощущения, мелкая моторика, наблюдательность, память. У родителей появился интерес к проводимой работе, который проявился через задаваемые вопросы.  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«Водичка, водичка»</dc:title>
  <dc:creator>Наталья</dc:creator>
  <cp:lastModifiedBy>Татьяна</cp:lastModifiedBy>
  <cp:revision>36</cp:revision>
  <dcterms:created xsi:type="dcterms:W3CDTF">2017-01-21T10:46:37Z</dcterms:created>
  <dcterms:modified xsi:type="dcterms:W3CDTF">2018-06-14T10:02:01Z</dcterms:modified>
</cp:coreProperties>
</file>